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zu fünft.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gewinnen zusammen.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3474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Tägliche Spaces · Live-Videos · Café-Hustle · €3.000 Budget · Beste AI-Service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2926080" cy="54864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4572000"/>
            <a:ext cx="3291840" cy="1188720"/>
          </a:xfrm>
          <a:prstGeom prst="roundRect">
            <a:avLst>
              <a:gd name="adj" fmla="val 769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892040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4937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Viel Liebe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206240" y="4572000"/>
            <a:ext cx="3291840" cy="1188720"/>
          </a:xfrm>
          <a:prstGeom prst="roundRect">
            <a:avLst>
              <a:gd name="adj" fmla="val 769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48920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29200" y="4937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Misstrauen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7772400" y="4572000"/>
            <a:ext cx="3291840" cy="1188720"/>
          </a:xfrm>
          <a:prstGeom prst="roundRect">
            <a:avLst>
              <a:gd name="adj" fmla="val 769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489204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595360" y="4937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Gemeinsam gewinnen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9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 FUNDAMENT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Leute. Ein Strang. Null Drama.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280160"/>
            <a:ext cx="91440" cy="105156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4630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Volle Transparenz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18288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Jeder weiß, was der andere macht. Tägliche kurze Syncs. Keine versteckten Moves. Vertrauen ist unser Kraftstoff.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2468880"/>
            <a:ext cx="91440" cy="105156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6517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Liebe zum Produkt &amp; zueinander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2960" y="30175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bauen nicht nur Software – wir bauen etwas, das lokalen Betrieben wirklich hilft. Und wir behandeln uns gegenseitig so, wie wir behandelt werden wollen.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3657600"/>
            <a:ext cx="91440" cy="105156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38404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Gemeinsam gewinnen oder gar nicht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2960" y="42062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Einzelkämpfer-Ego. Wenn einer glänzt, glänzen alle. Wenn einer strauchelt, fangen wir ihn auf.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4846320"/>
            <a:ext cx="11247120" cy="1051560"/>
          </a:xfrm>
          <a:prstGeom prst="roundRect">
            <a:avLst>
              <a:gd name="adj" fmla="val 695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4846320"/>
            <a:ext cx="91440" cy="105156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0292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 Ownership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3949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Jeder ist für seinen Bereich verantwortlich und gleichzeitig für das Gesamtergebnis. Wir schieben nichts ab.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ENGINE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 sichtbar. Täglich nahbar. Täglich ehrlich.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3657600" cy="4937760"/>
          </a:xfrm>
          <a:prstGeom prst="roundRect">
            <a:avLst>
              <a:gd name="adj" fmla="val 25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37160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" y="20116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Tägliche X Spaces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" y="2834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Jeden Tag 30–45 Min live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34747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Erfahrungen teilen, Fragen beantworten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1520" y="41148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Local Shops zu Gast holen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31520" y="4754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Community aufbauen, die uns vertraut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297680" y="1097280"/>
            <a:ext cx="3657600" cy="4937760"/>
          </a:xfrm>
          <a:prstGeom prst="roundRect">
            <a:avLst>
              <a:gd name="adj" fmla="val 25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1600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572000" y="20116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Videos (TikTok + X)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4572000" y="2834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Viele kurze Live-Clips täglich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572000" y="34747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Café-Touren, Onboardings, Wins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4572000" y="41148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Behind-the-scenes vom Team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4572000" y="4754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Echte Gesichter → echte Nähe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8138160" y="1097280"/>
            <a:ext cx="3657600" cy="4937760"/>
          </a:xfrm>
          <a:prstGeom prst="roundRect">
            <a:avLst>
              <a:gd name="adj" fmla="val 25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371600"/>
            <a:ext cx="457200" cy="4572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412480" y="20116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Erfahrungen teilen</a:t>
            </a:r>
            <a:endParaRPr lang="en-US" sz="1800" dirty="0"/>
          </a:p>
        </p:txBody>
      </p:sp>
      <p:sp>
        <p:nvSpPr>
          <p:cNvPr id="24" name="Text 19"/>
          <p:cNvSpPr/>
          <p:nvPr/>
        </p:nvSpPr>
        <p:spPr>
          <a:xfrm>
            <a:off x="8412480" y="28346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Was heute funktioniert hat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8412480" y="34747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Was schief ging (ehrlich!)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8412480" y="41148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Kunden-Stories (mit Erlaubnis)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8412480" y="4754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Learning in public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€3.000 MARKETING BUDGET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Klein, aber tödlich – maximale Aufmerksamkeit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417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€1.200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743200" y="128016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Boosts auf X &amp; TikTok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743200" y="164592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Gezielte Boosts auf die besten Live-Clips und Spaces-Aufzeichnungen. Nur das, was schon organisch performt.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33172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65176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743200" y="251460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Café-Tour &amp; Onboarding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2743200" y="288036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Kaffee, kleine Goodies, Druckmaterial, lokale Anzeigen in Stadtvierteln, in denen wir physisch präsent sind.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56616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3886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€600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2743200" y="374904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Creator / Micro-Influencer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2743200" y="411480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5–8 lokale Creator mit echten Followern in der Stadt. Authentische Mentions statt großer Agenturen.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4800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51206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€400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2743200" y="4983480"/>
            <a:ext cx="8503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Puffer &amp; Experimente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2743200" y="534924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 Tests, neue Formate, spontane Opportunities, die entstehen.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CAFÉ-HUSTLE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Jeden Tag raus. Jeden Tag onboarden.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365760" y="1143000"/>
            <a:ext cx="2194560" cy="411480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41732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1554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0292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 wählen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310896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Lokale Hotspots, in denen Ladenbesitzer und Mitarbeiter wirklich sitzen.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697480" y="1143000"/>
            <a:ext cx="2194560" cy="411480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74720" y="141732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74720" y="1554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83464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zeigen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834640" y="310896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Demo am Tisch. 3 Minuten: „So einfach holst du echte Reviews.“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029200" y="1143000"/>
            <a:ext cx="2194560" cy="411480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141732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06440" y="1554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16636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 onboarden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166360" y="310896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 + Google-Link speichern + erste Kundenliste anlegen – noch im Café.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360920" y="1143000"/>
            <a:ext cx="2194560" cy="411480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38160" y="141732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38160" y="1554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49808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machen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498080" y="310896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Kurzes Video oder Story vom Onboarding (mit Erlaubnis). Sofort auf TikTok &amp; X.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9692640" y="1143000"/>
            <a:ext cx="2194560" cy="411480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69880" y="1417320"/>
            <a:ext cx="640080" cy="640080"/>
          </a:xfrm>
          <a:prstGeom prst="ellipse">
            <a:avLst/>
          </a:prstGeom>
          <a:solidFill>
            <a:srgbClr val="0A2A30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469880" y="1554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9829800" y="228600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Nachfassen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829800" y="3108960"/>
            <a:ext cx="1920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nächsten Tag Space oder persönlicher Check-in. Beziehung &gt; Transaktion.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BESTER SERVICE MIT AI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sind schneller, persönlicher und hilfreicher als alle anderen.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600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Sofort-Antworten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77240" y="21488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+ Mensch: Jede Anfrage von Ladenbesitzern wird in Minuten beantwortet – auch abends und am Wochenende.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09360" y="128016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29400" y="1600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Persönliche Onboarding-Sessions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629400" y="21488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sitzen digital oder physisch mit dem Laden und richten die erste Kampagne gemeinsam ein.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365760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39776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Proaktive Wins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4526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schreiben nicht nur, wenn etwas kaputt ist – wir melden uns, wenn der Laden die nächsten 10 Reviews knacken kann.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309360" y="3657600"/>
            <a:ext cx="557784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29400" y="39776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Beziehung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629400" y="4526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AI hilft uns, niemanden zu vergessen. Der Mensch bringt Wärme und Vertrauen. Beides zusammen ist unschlagbar.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TÄGLICHER RHYTHMUS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sieht ein Sieg-Tag aus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2344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08:30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108960" y="11612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Sync (15 Min)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108960" y="1435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gestern lief, was heute dran ist, wer wen braucht.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187452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0574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09:30–12:00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108960" y="198424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Café-Tour / Onboarding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108960" y="2258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 Läden besuchen, App zeigen, onboarden, Content machen.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269748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2880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12:30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108960" y="280720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pushen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108960" y="3081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Clips vom Vormittag auf TikTok + X. Stories, Reels, kurze Clips.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15:00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108960" y="363016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/ Live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108960" y="39044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Täglicher Space oder Live-Session. Community &amp; Läden einladen.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34340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45262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17:00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108960" y="44531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Follow-ups &amp; Support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108960" y="47274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Kunden nachfassen, Fragen beantworten, Wins feiern.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516636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1520" y="53492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19:00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3108960" y="52760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Kurzer Tagesabschluss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108960" y="55504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haben wir gewonnen? Was lernen wir? Morgen besser.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 ZIELE (ERSTE 60 TAGE)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Messbar. Ambitioniert. Erreichbar.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365760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645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120+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85800" y="23317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27432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 Café-Hustle + Content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65760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26280" y="1645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70+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526280" y="23317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aktive Boost-Kampagnen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26280" y="27432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Review-Anfragen laufen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38160" y="1280160"/>
            <a:ext cx="365760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66760" y="16459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50+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8366760" y="23317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tägliche Spaces / Lives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66760" y="27432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Konsistenz schlägt Perfektion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657600"/>
            <a:ext cx="365760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300k+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Views auf Clips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85800" y="51206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organisch + gezielte Boosts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97680" y="3657600"/>
            <a:ext cx="365760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2628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4526280" y="47091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Micro-Creator Mentions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526280" y="51206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lokale Reichweite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138160" y="3657600"/>
            <a:ext cx="365760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6676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8366760" y="47091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internes Drama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366760" y="51206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Vertrauen &amp; Liebe zuerst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Team  ·  Growth Playbook  ·  Wir gewinnen zusammen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7315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VERSPRECHEN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280160"/>
            <a:ext cx="11247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ziehen an einem Strang.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Ohne Misstrauen.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viel Liebe.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wir gewinnen – zusammen.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457200" y="3840480"/>
            <a:ext cx="11247120" cy="2103120"/>
          </a:xfrm>
          <a:prstGeom prst="roundRect">
            <a:avLst>
              <a:gd name="adj" fmla="val 4348"/>
            </a:avLst>
          </a:prstGeom>
          <a:solidFill>
            <a:srgbClr val="0F1623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206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Tägliche Spaces + Live-Videos + Café-Hustle + AI-Service + €3.000 smart eingesetzt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echte Traktion, echte Kunden, echte Reviews, echte Beziehungen.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" y="53035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Leute. Ein Ziel. Kein Ego. Nur Ergebnis.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– Growth Pitch &amp; Team Playbook</dc:title>
  <dc:subject>Wie wir zu fünft gewinnen</dc:subject>
  <dc:creator>Aura Team</dc:creator>
  <cp:lastModifiedBy>Aura Team</cp:lastModifiedBy>
  <cp:revision>1</cp:revision>
  <dcterms:created xsi:type="dcterms:W3CDTF">2026-08-10T22:53:56Z</dcterms:created>
  <dcterms:modified xsi:type="dcterms:W3CDTF">2026-08-10T22:53:56Z</dcterms:modified>
</cp:coreProperties>
</file>