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371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Review Boost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28346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 Kunden. Echte Reviews. Mehr lokale Sichtbarkeit.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40080" y="3474720"/>
            <a:ext cx="3200400" cy="54864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4023360"/>
            <a:ext cx="3200400" cy="1188720"/>
          </a:xfrm>
          <a:prstGeom prst="roundRect">
            <a:avLst>
              <a:gd name="adj" fmla="val 769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4297680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17320" y="4343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Google-konform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114800" y="4023360"/>
            <a:ext cx="3200400" cy="1188720"/>
          </a:xfrm>
          <a:prstGeom prst="roundRect">
            <a:avLst>
              <a:gd name="adj" fmla="val 769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429768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892040" y="4343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Nur echte Kunden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7589520" y="4023360"/>
            <a:ext cx="3200400" cy="1188720"/>
          </a:xfrm>
          <a:prstGeom prst="roundRect">
            <a:avLst>
              <a:gd name="adj" fmla="val 769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297680"/>
            <a:ext cx="365760" cy="3657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366760" y="43434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Messbarer Outcome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10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PROBLEM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Lokale Betriebe sterben an unsichtbaren Reviews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5577840" cy="2103120"/>
          </a:xfrm>
          <a:prstGeom prst="roundRect">
            <a:avLst>
              <a:gd name="adj" fmla="val 4348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280160"/>
            <a:ext cx="91440" cy="2103120"/>
          </a:xfrm>
          <a:prstGeom prst="rect">
            <a:avLst/>
          </a:prstGeom>
          <a:solidFill>
            <a:srgbClr val="FF4D6A"/>
          </a:solidFill>
          <a:ln w="12700">
            <a:solidFill>
              <a:srgbClr val="FF4D6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1600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Keine Systematik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60" y="210312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Kunden werden „irgendwann“ um Reviews gebeten – oder gar nicht. Ergebnis: 3–8 Reviews pro Jahr statt 50+.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309360" y="1280160"/>
            <a:ext cx="5577840" cy="2103120"/>
          </a:xfrm>
          <a:prstGeom prst="roundRect">
            <a:avLst>
              <a:gd name="adj" fmla="val 4348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09360" y="1280160"/>
            <a:ext cx="91440" cy="2103120"/>
          </a:xfrm>
          <a:prstGeom prst="rect">
            <a:avLst/>
          </a:prstGeom>
          <a:solidFill>
            <a:srgbClr val="FF4D6A"/>
          </a:solidFill>
          <a:ln w="12700">
            <a:solidFill>
              <a:srgbClr val="FF4D6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75120" y="1600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Fake-Risiko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675120" y="210312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Bezahlte Sterne oder Scraping-Listen führen zu Google-Strafen und zerstören Vertrauen.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3566160"/>
            <a:ext cx="5577840" cy="2103120"/>
          </a:xfrm>
          <a:prstGeom prst="roundRect">
            <a:avLst>
              <a:gd name="adj" fmla="val 4348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3566160"/>
            <a:ext cx="91440" cy="2103120"/>
          </a:xfrm>
          <a:prstGeom prst="rect">
            <a:avLst/>
          </a:prstGeom>
          <a:solidFill>
            <a:srgbClr val="FF4D6A"/>
          </a:solidFill>
          <a:ln w="12700">
            <a:solidFill>
              <a:srgbClr val="FF4D6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3886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Tracking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22960" y="438912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 weiß nicht, wer geklickt hat, wer geschrieben hat und was tatsächlich wirkt.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309360" y="3566160"/>
            <a:ext cx="5577840" cy="2103120"/>
          </a:xfrm>
          <a:prstGeom prst="roundRect">
            <a:avLst>
              <a:gd name="adj" fmla="val 4348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09360" y="3566160"/>
            <a:ext cx="91440" cy="2103120"/>
          </a:xfrm>
          <a:prstGeom prst="rect">
            <a:avLst/>
          </a:prstGeom>
          <a:solidFill>
            <a:srgbClr val="FF4D6A"/>
          </a:solidFill>
          <a:ln w="12700">
            <a:solidFill>
              <a:srgbClr val="FF4D6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75120" y="3886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Zeitfresser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675120" y="438912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Manuell Links raussuchen und nachhaken kostet Stunden – und wird oft abgebrochen.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LÖSUNG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Review Boost – systematisch, trackbar, konform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234440"/>
            <a:ext cx="11247120" cy="1371600"/>
          </a:xfrm>
          <a:prstGeom prst="roundRect">
            <a:avLst>
              <a:gd name="adj" fmla="val 6667"/>
            </a:avLst>
          </a:prstGeom>
          <a:solidFill>
            <a:srgbClr val="0F1623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417320"/>
            <a:ext cx="10698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Systematisch echte Kunden um optionale Google-Feedbacks bitten,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tracken und freigeben – und darüber Sichtbarkeit + Umsatz steigern.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Ohne Fake-Reviews. Ohne automatisches Spammen.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" y="2926080"/>
            <a:ext cx="3657600" cy="3017520"/>
          </a:xfrm>
          <a:prstGeom prst="roundRect">
            <a:avLst>
              <a:gd name="adj" fmla="val 303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200400"/>
            <a:ext cx="457200" cy="4572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38404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Nur echte Kunden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31520" y="43891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+ E-Mail. Keine Listen, keine gekauften Sterne.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297680" y="2926080"/>
            <a:ext cx="3657600" cy="3017520"/>
          </a:xfrm>
          <a:prstGeom prst="roundRect">
            <a:avLst>
              <a:gd name="adj" fmla="val 303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200400"/>
            <a:ext cx="4572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72000" y="38404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Founder-Freigabe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4572000" y="43891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Jeder Versand wird manuell freigegeben. Volle Kontrolle.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8138160" y="2926080"/>
            <a:ext cx="3657600" cy="3017520"/>
          </a:xfrm>
          <a:prstGeom prst="roundRect">
            <a:avLst>
              <a:gd name="adj" fmla="val 303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3200400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412480" y="38404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Volles Tracking</a:t>
            </a:r>
            <a:endParaRPr lang="en-US" sz="1800" dirty="0"/>
          </a:p>
        </p:txBody>
      </p:sp>
      <p:sp>
        <p:nvSpPr>
          <p:cNvPr id="20" name="Text 15"/>
          <p:cNvSpPr/>
          <p:nvPr/>
        </p:nvSpPr>
        <p:spPr>
          <a:xfrm>
            <a:off x="8412480" y="43891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Gesendet → Geklickt → Erhalten. Messbar statt Bauchgefühl.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FEATURES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Google Review Boost kann (1–5)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2344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645920" y="11430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Google-Review-Link speichern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45920" y="146304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Laden hinterlegt seinen echten Google-Business-Link (g.page/r/…). Ohne diesen Link startet keine Kampagne.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01168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24028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645920" y="214884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Boost Kampagne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45920" y="24688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Aktive Kampagne mit Ziel von bis zu 999 echten Kunden-Einladungen – systematisch, nicht „irgendwann mal“.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2461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645920" y="31546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Nur echte Kunden einladen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645920" y="34747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+ E-Mail → Einladungs-Entwurf. Keine Scraping-Listen, keine Fake-Sterne, keine bezahlten Bewertungen.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02336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425196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645920" y="41605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Track-Link pro Einladung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45920" y="448056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Jeder Kunde bekommt /r/review/$token → Klick wird gemessen, dann Redirect zu Google. Gesendet / Geklickt / Erhalten.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502920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525780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645920" y="516636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Founder-Freigabe bei jedem Versand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645920" y="5486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kopierst den Link und sendest selbst (oder markierst „gesendet“). Aura schreibt und verschickt nichts ohne Freigabe.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FEATURES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Google Review Boost kann (6–10)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2344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645920" y="11430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Fortschritts-Dashboard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45920" y="146304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Meter und Stats (Gesendet, Geklickt, Erhalten) zeigen, ob die Reputation-Maschine läuft – messbar statt Bauchgefühl.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01168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24028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645920" y="214884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Local-Cohort-Sitz (#1–1000)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45920" y="24688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Boost gehört zum Local-Funnel: begrenzte 1.000 Plätze. Scarcity + Netzwerk-Effekt (Nachbarschaft, nicht Massen-SaaS).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2461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645920" y="31546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Öffentliche Business-Card /b/$slug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645920" y="34747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Lokale Präsenz im Netzwerk – sichtbar für andere Läden und Kunden. Teil des Flywheels neben Google.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02336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425196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645920" y="41605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Boost-Paket „Bewertungen“ (€79)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45920" y="448056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Zusätzlich zum Local Seat: Kampagne anstoßen + Boost-Guthaben (12.000). Outcome-Verkauf, nicht nur AI-Credits.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5029200"/>
            <a:ext cx="11247120" cy="914400"/>
          </a:xfrm>
          <a:prstGeom prst="roundRect">
            <a:avLst>
              <a:gd name="adj" fmla="val 8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525780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645920" y="516636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Flywheel Richtung Nachbar-App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645920" y="54864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Einladungen sollen später auch Check-ins und Referrals anstoßen – Reputation + Wiederkehr ohne Belohnung für Google-Sterne.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ABLAUF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läuft eine Kampagne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365760" y="1280160"/>
            <a:ext cx="2194560" cy="347472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155448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1691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02920" y="2468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3108960"/>
            <a:ext cx="1920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 bezahlen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(begrenzte 1.000 Plätze)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697480" y="1280160"/>
            <a:ext cx="2194560" cy="347472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74720" y="155448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74720" y="1691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834640" y="2468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Google-Link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834640" y="3108960"/>
            <a:ext cx="1920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Echten Review-Link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speichern (g.page/r/…)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029200" y="1280160"/>
            <a:ext cx="2194560" cy="347472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155448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06440" y="1691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5166360" y="2468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 starten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166360" y="3108960"/>
            <a:ext cx="1920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€79 Pack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+ 12.000 Guthaben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360920" y="1280160"/>
            <a:ext cx="2194560" cy="347472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38160" y="155448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138160" y="1691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498080" y="2468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Kunden eintragen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498080" y="3108960"/>
            <a:ext cx="1920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+ E-Mail →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Track-Link erzeugen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9692640" y="1280160"/>
            <a:ext cx="2194560" cy="347472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69880" y="155448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469880" y="1691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9829800" y="2468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Senden &amp; Tracken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829800" y="3108960"/>
            <a:ext cx="1920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kopieren → senden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Klicks &amp; Reviews messen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457200" y="50292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31520" y="53492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Ergebnis: Mehr echte Google-Reviews → besseres lokales Ranking → mehr Anrufe, Termine und Walk-ins.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MONETARISIERUNG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 das Geld herkommt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5486400" cy="5029200"/>
          </a:xfrm>
          <a:prstGeom prst="roundRect">
            <a:avLst>
              <a:gd name="adj" fmla="val 1818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2801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FÜR DEN LADEN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173736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 echte Google-Reviews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höheres Ranking &amp; Vertrauen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mehr Anrufe, Termine, Walk-ins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10896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Produkt verkauft Reputation aus echten Besuchen – nicht Sterne zum Kaufen.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1520" y="42062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A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Explizit ausgeschlossen: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A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Bezahlung oder Tipps für Google-Sterne.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217920" y="1051560"/>
            <a:ext cx="5486400" cy="5029200"/>
          </a:xfrm>
          <a:prstGeom prst="roundRect">
            <a:avLst>
              <a:gd name="adj" fmla="val 1818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0" y="12801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FÜR AURA (PLATTFORM)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92240" y="17830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41832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492240" y="210312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einmalig · 1.000 Plätze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92240" y="26974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Bewertungen-Pack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418320" y="2697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€79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92240" y="301752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Kampagne + 12.000 Guthaben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92240" y="36118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Sichtbarkeit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418320" y="3611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€49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492240" y="393192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zusätzliches Boost-Paket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92240" y="45262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Neukunden-Pack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418320" y="45262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492240" y="484632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Lead- &amp; Referral-Fokus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ZAHLEN BEI GUTER ADOPTION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Konservativ-optimistische Projektion (12 Monate)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278892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2801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850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94360" y="20116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Seats verkauft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25603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1.000 verfügbaren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383280" y="1051560"/>
            <a:ext cx="278892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20440" y="12801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520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3520440" y="20116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Boost-Packs aktiv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20440" y="25603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~61 % Conversion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309360" y="1051560"/>
            <a:ext cx="278892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46520" y="12801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€118k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446520" y="20116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Seat + Pack Revenue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46520" y="25603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ohne weitere Upsells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235440" y="1051560"/>
            <a:ext cx="278892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372600" y="12801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28k+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9372600" y="20116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 Review-Einladungen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372600" y="256032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durchschnittlich ~54 pro aktiver Laden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35661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FÜR DEN LADEN (Durchschnitt bei aktiver Kampagne)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4023360"/>
            <a:ext cx="2788920" cy="2011680"/>
          </a:xfrm>
          <a:prstGeom prst="roundRect">
            <a:avLst>
              <a:gd name="adj" fmla="val 4545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4251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+35–60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489204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echte Reviews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90 Tagen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3383280" y="4023360"/>
            <a:ext cx="2788920" cy="2011680"/>
          </a:xfrm>
          <a:prstGeom prst="roundRect">
            <a:avLst>
              <a:gd name="adj" fmla="val 4545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20440" y="4251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↑ Ranking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3520440" y="489204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lokale Sichtbarkeit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spürbar verbessert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6309360" y="4023360"/>
            <a:ext cx="2788920" cy="2011680"/>
          </a:xfrm>
          <a:prstGeom prst="roundRect">
            <a:avLst>
              <a:gd name="adj" fmla="val 4545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46520" y="4251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3–8×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6446520" y="489204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 Review-Anfragen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vs. manuell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9235440" y="4023360"/>
            <a:ext cx="2788920" cy="2011680"/>
          </a:xfrm>
          <a:prstGeom prst="roundRect">
            <a:avLst>
              <a:gd name="adj" fmla="val 4545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372600" y="4251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Fake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9372600" y="489204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Google-konform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Risiko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ES FUNKTIONIERT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+ Outcome + Netzwerk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57200" y="1234440"/>
            <a:ext cx="557784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5448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25880" y="160020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100 % Google-konform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31520" y="22402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Keine bezahlten Sterne, keine automatischen Massennachrichten. Der Laden entscheidet und sendet selbst.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09360" y="1234440"/>
            <a:ext cx="557784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55448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78040" y="160020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statt Credits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6583680" y="22402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verkaufen „echte Reviews anfragen“, nicht abstrakte AI-Punkte. Klarer Nutzen für den Laden.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457200" y="3611880"/>
            <a:ext cx="557784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93192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25880" y="39776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Scarcity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731520" y="461772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Nur 1.000 Local Seats. Nachbarschafts-Netzwerk statt endloser Massen-SaaS. Wert bleibt hoch.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6309360" y="3611880"/>
            <a:ext cx="557784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3931920"/>
            <a:ext cx="411480" cy="41148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178040" y="39776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Messbarer Flywheel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6583680" y="461772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zeigt Fortschritt. Später: Check-ins &amp; Referrals in der Nachbar-App – ohne Google-Belohnungen.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aibusiness.fun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36576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KERNAUSSAGE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11247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Systematisch echte Kunden um optionale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Google-Feedbacks bitten. Tracken. Freigeben.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Sichtbarkeit und Umsatz steigern – ohne Fake-Reviews.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57200" y="2651760"/>
            <a:ext cx="3657600" cy="1828800"/>
          </a:xfrm>
          <a:prstGeom prst="roundRect">
            <a:avLst>
              <a:gd name="adj" fmla="val 5000"/>
            </a:avLst>
          </a:prstGeom>
          <a:solidFill>
            <a:srgbClr val="0F1623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92608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40080" y="36576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297680" y="2651760"/>
            <a:ext cx="3657600" cy="1828800"/>
          </a:xfrm>
          <a:prstGeom prst="roundRect">
            <a:avLst>
              <a:gd name="adj" fmla="val 5000"/>
            </a:avLst>
          </a:prstGeom>
          <a:solidFill>
            <a:srgbClr val="0F1623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80560" y="292608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€79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480560" y="36576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Bewertungen-Pack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38160" y="2651760"/>
            <a:ext cx="3657600" cy="1828800"/>
          </a:xfrm>
          <a:prstGeom prst="roundRect">
            <a:avLst>
              <a:gd name="adj" fmla="val 5000"/>
            </a:avLst>
          </a:prstGeom>
          <a:solidFill>
            <a:srgbClr val="0F1623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292608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1.000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8321040" y="36576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begrenzte Plätze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200" y="49377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aibusiness.fun  ·  /bewertungen  ·  Local Cohort #1–1000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Lokal – Google Review Boost</dc:title>
  <dc:subject>Produkt, Features &amp; Monetarisierungsmodell</dc:subject>
  <dc:creator>Aura Lokal</dc:creator>
  <cp:lastModifiedBy>Aura Lokal</cp:lastModifiedBy>
  <cp:revision>1</cp:revision>
  <dcterms:created xsi:type="dcterms:W3CDTF">2026-08-10T22:50:22Z</dcterms:created>
  <dcterms:modified xsi:type="dcterms:W3CDTF">2026-08-10T22:50:22Z</dcterms:modified>
</cp:coreProperties>
</file>