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Nicht das Betriebssystem verkaufen. Das Ergebnis: nach dem Besuch fragen — höflich, du gibst frei, Google bleibt ehrlich.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Frag: Wann hat zuletzt jemand von selbst bewertet? Die meisten sagen: selten. Genau da setzen wir 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Warten bis der Mensch nickt. Dann erst der Preis. Wenn er über KI oder Token redet: zurück auf Sterne und Gäste.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Ein Abo. Kein Paket-Salat am Tisch. Boost und Extra kommt später, wenn der Laden läuft.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Am Tisch den Check machen. Handy des Betriebs, nicht deins. Screenshot vom Ergebnis. Dann zahlen oder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Zeig Heute in der App, wenn du eingeloggt bist. Sonst diese drei Wörter. Nicht das ganze 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Wenn jemand nach gekauften Sternen fragt: oida, ned des. Google verbietet’s. Wien merkt sich Schmäh. Wir belohnen den Besuch — nicht die Sterne.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Nicht verhandeln unter 49. Bar ist der Code, nicht ein Rabatt. Wenn’s zu viel ist: Check dalassen, in einer Woche wiederkommen.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Ein Einwand, eine Antwort, dann zurück zum Check. Nicht diskutieren.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WAS DU SAGST</a:t>
            </a:r>
          </a:p>
          <a:p>
            <a:r>
              <a:t>Schluss mit einer Handlung. Check öffnen oder Code schreiben. Nicht „ich schick dir was“ ohne Termin.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AURA LOKAL  ·  WIEN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Mehr echte Sterne.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Gäste, die wiederkommen.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Für Friseur, Beauty, Gastro, Handwerk, Immobilien.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Kein Agentur-Theater. Keine Fake-Sterne.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01  ·  DER ALLTAG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Gute Arbeit.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Stille Google-Seite.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Zufriedene Gäste gehen — und vergessen die Bewertung.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Instagram, wenn’s einfällt. WhatsApp-Chaos. Eine Agentur, die teuer 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Wer nicht fragt, bekommt keine Sterne. Wer falsch fragt, riskiert Google.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02  ·  WAS DER BETRIEB WILL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Drei Dinge.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Nicht fünfzig Features.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Mehr echte Google-Bewertungen — von Leuten, die wirklich da waren.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Gäste, die wiederkommen, weil jemand nachfasst.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Sichtbar bleiben, ohne eine Agentur zu füttern.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03  ·  DAS ANGEBOT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Aura Reputation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49 € im Monat.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Nach dem Besuch liegt eine höfliche Einladung bereit.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Du tippst Freigeben. Fertig.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Gäste können einchecken. Du bestätigst. Beziehungen bleiben lokal.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04  ·  SO STARTET IHR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Drei Schritte.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Heute.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1 · Kostenloser Check — Name, Stadt, Google-Link. Eine Minute.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2 · Konto anlegen, Betrieb benennen.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3 · Freischalten: 49 €/Monat mit Karte — oder Bar, Code an der Theke.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05  ·  WAS DU BEKOMMST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Sterne. Gäste. Posts.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Sterne — Einladungen an echte Kunden. Klicks. Keine gekauften Texte.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Gäste — QR oder Code. Du bestätigst den Besuch.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Posts — Entwürfe warten. Du gibst frei, wenn’s passt.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06  ·  WAS WIR NIE TUN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Keine Fake-Sterne.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Niemals. Punkt.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Kein Geld für eine Google-Bewertung.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Kein fertiger Text, den der Gast abschreiben soll.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Keine Bots, keine gekauften Profile, keine fünf Sterne als Bedingung.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07  ·  PREIS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Klar. Klein.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Jeden Monat kündbar.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49 € im Monat mit Karte.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129 € bar — ungefähr 3 Monate, Code an der Theke.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Zuerst der Check. Der kostet nichts.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08  ·  WENN’S HAKT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Kurze Antworten.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Keine Zeit — du gibst nur frei. Den Rest legt Aura bereit.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Ich zahl schon für Insta — das hier ist nach dem Besuch, nicht statt dem Feed.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Bringt das was — wir zählen Einladungen und Klicks. Keine Fantasie-Sterne.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4791456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Ist das erlaubt — ja, weil wir nicht für Reviews zahlen.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445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a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56032"/>
            <a:ext cx="347472" cy="347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0120" y="292608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4DE8F7"/>
                </a:solidFill>
                <a:latin typeface="Calibri"/>
              </a:rPr>
              <a:t>09  ·  HEUTE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51560"/>
            <a:ext cx="109728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Check machen.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4F7FF"/>
                </a:solidFill>
                <a:latin typeface="Calibri"/>
              </a:rPr>
              <a:t>Oder gleich starten.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200400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aibusiness.fun/lokal/audit  —  eine Minute, am Tisch.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730752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aibusiness.fun/lokal  —  Konto, dann freischalten.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261104"/>
            <a:ext cx="10607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9AA3B2"/>
                </a:solidFill>
                <a:latin typeface="Calibri"/>
              </a:rPr>
              <a:t>·   aibusiness.fun/verkauf  —  diese Folien am Handy.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