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463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5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40" y="201168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Produkt, Subscriptions &amp;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Token-Strategie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3474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Monetarisierung über Abonnements + Fair-Launch Token-Plan mit Trading Agents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4023360"/>
            <a:ext cx="2011680" cy="54864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42976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Launch: 14. August 2026 · 14:14 CEST  |  Stand: 11. August 2026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8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320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4008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wir besprechen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11247120" cy="685800"/>
          </a:xfrm>
          <a:prstGeom prst="roundRect">
            <a:avLst>
              <a:gd name="adj" fmla="val 1066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39903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554480" y="1325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Produktüberblick Aura 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554480" y="160020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das System macht und warum es relevant ist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011680"/>
            <a:ext cx="11247120" cy="685800"/>
          </a:xfrm>
          <a:prstGeom prst="roundRect">
            <a:avLst>
              <a:gd name="adj" fmla="val 1066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17627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554480" y="21031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Monetarisierung: Subscriptions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54480" y="23774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Wiederkehrende Einnahmen als Kernmodell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2788920"/>
            <a:ext cx="11247120" cy="685800"/>
          </a:xfrm>
          <a:prstGeom prst="roundRect">
            <a:avLst>
              <a:gd name="adj" fmla="val 1066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295351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554480" y="28803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Token-Strategie am Fair Launch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554480" y="315468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Kauf von 3.000 Token + Allokation an Agents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11247120" cy="685800"/>
          </a:xfrm>
          <a:prstGeom prst="roundRect">
            <a:avLst>
              <a:gd name="adj" fmla="val 1066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73075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554480" y="3657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Trading Agents – Volumenplan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554480" y="393192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Ziel: 500.000 Volumen durch Buy &amp; Sell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343400"/>
            <a:ext cx="11247120" cy="685800"/>
          </a:xfrm>
          <a:prstGeom prst="roundRect">
            <a:avLst>
              <a:gd name="adj" fmla="val 1066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450799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554480" y="44348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Erwartete Ergebnisse &amp; KPIs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54480" y="470916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Messbare Ziele für die ersten Wochen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5120640"/>
            <a:ext cx="11247120" cy="685800"/>
          </a:xfrm>
          <a:prstGeom prst="roundRect">
            <a:avLst>
              <a:gd name="adj" fmla="val 1066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528523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554480" y="52120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Nächste Schritte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554480" y="548640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Sofortmaßnahmen bis und nach dem Launch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·  PRODUKTÜBERBLICK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– Own a company. Let AI make money.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143000"/>
            <a:ext cx="5486400" cy="4937760"/>
          </a:xfrm>
          <a:prstGeom prst="roundRect">
            <a:avLst>
              <a:gd name="adj" fmla="val 1852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3258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ES IST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85800" y="173736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 Plattform, auf der Nutzer eigene Unternehmen besitzen. AI-Mitarbeiter (CEO, Growth, Sales, Product, Eng, Finance, Quant, Social) führen Missionen autonom aus – Research, Outreach, Trading, Support – während der Owner den Upside behält.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35661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KERN-VORTEILE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85800" y="39319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Autonome AI-Employees mit Proof-of-Work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5800" y="42976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Shared Memory über alle Agents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" y="46634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Approval-Gates für Ausgaben &amp; Public Actions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" y="50292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Echte wirtschaftliche Ergebnisse, kein Chat-Log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17920" y="114300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46520" y="128016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Launch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46520" y="15544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Aug 2026 · 14:14 CEST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17920" y="210312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46520" y="22402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Founding Seats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46520" y="25146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1.000 (aktuell $99 one-time)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217920" y="306324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46520" y="32004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AI-Rollen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46520" y="3474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· Growth · Sales · Quant u.a.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17920" y="402336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46520" y="416052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Einnahmen-Logik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446520" y="44348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Settlements · Meilensteine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217920" y="4983480"/>
            <a:ext cx="5486400" cy="868680"/>
          </a:xfrm>
          <a:prstGeom prst="roundRect">
            <a:avLst>
              <a:gd name="adj" fmla="val 8421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46520" y="512064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In-App Token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446520" y="53949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aus realer Aktivität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·  MONETARISIERUNG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Subscriptions als wiederkehrendes Modell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Neben den einmaligen Founding Seats ($99) bauen wir ein klares Subscription-Modell für nachhaltigen Revenue.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3657600" cy="4480560"/>
          </a:xfrm>
          <a:prstGeom prst="roundRect">
            <a:avLst>
              <a:gd name="adj" fmla="val 25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783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21945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€49 / Monat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85800" y="28346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1 Company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580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Bis zu 5 AI-Employees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85800" y="36576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Basis Shared Memory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85800" y="40690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Standard Compute-Kontingent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85800" y="4480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Community Support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297680" y="1554480"/>
            <a:ext cx="3657600" cy="4480560"/>
          </a:xfrm>
          <a:prstGeom prst="roundRect">
            <a:avLst>
              <a:gd name="adj" fmla="val 2500"/>
            </a:avLst>
          </a:prstGeom>
          <a:solidFill>
            <a:srgbClr val="121826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97680" y="1554480"/>
            <a:ext cx="3657600" cy="73152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26280" y="1783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526280" y="21945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€149 / Monat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4526280" y="28346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3 Companies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2628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Bis zu 15 AI-Employees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26280" y="36576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Erweitertes Memory + Logs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26280" y="40690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Höheres Compute + Priority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26280" y="4480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Quant-Agent freigeschaltet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526280" y="4892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E-Mail Support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138160" y="1554480"/>
            <a:ext cx="3657600" cy="4480560"/>
          </a:xfrm>
          <a:prstGeom prst="roundRect">
            <a:avLst>
              <a:gd name="adj" fmla="val 25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66760" y="1783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366760" y="21945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€399 / Monat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8366760" y="28346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Unbegrenzte Companies*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36676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Unbegrenzte AI-Employees*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366760" y="36576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Volles Memory + API Access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8366760" y="40690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Dediziertes Compute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366760" y="4480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Custom Agent Training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8366760" y="4892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Priority + Slack Support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·  TOKEN-STRATEGIE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Launch: Kauf + Allokation an Trading Agents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5486400" cy="4846320"/>
          </a:xfrm>
          <a:prstGeom prst="roundRect">
            <a:avLst>
              <a:gd name="adj" fmla="val 188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80160" y="1463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EIGENER KAUF AM LAUNCH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21031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3.000 Token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731520" y="27432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 beim Fair Launch (14.08.2026 14:14 CEST) erwerben.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31520" y="347472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Frühe Position aufbauen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Long-Term Alignment mit dem Ökosystem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Basis für weitere Agent-Operationen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17920" y="1188720"/>
            <a:ext cx="5486400" cy="4846320"/>
          </a:xfrm>
          <a:prstGeom prst="roundRect">
            <a:avLst>
              <a:gd name="adj" fmla="val 1887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17320"/>
            <a:ext cx="411480" cy="4114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040880" y="1463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ALLOKATION AN AGENTS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492240" y="21031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3.000 Token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6492240" y="27432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30 Trading Agents verteilen (je ~100 Token).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6492240" y="347472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Zweck: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Kontrolliertes Buy- &amp; Sell-Verhalten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Volumen generieren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Liquidität &amp; Marktaktivität schaffen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·  TRADING AGENTS DEPLOYMENT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Agents → Zielvolumen 500.000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143000"/>
            <a:ext cx="2788920" cy="1463040"/>
          </a:xfrm>
          <a:prstGeom prst="roundRect">
            <a:avLst>
              <a:gd name="adj" fmla="val 625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32588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594360" y="196596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Trading Agents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383280" y="1143000"/>
            <a:ext cx="2788920" cy="1463040"/>
          </a:xfrm>
          <a:prstGeom prst="roundRect">
            <a:avLst>
              <a:gd name="adj" fmla="val 625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132588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3.000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520440" y="196596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Allokation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09360" y="1143000"/>
            <a:ext cx="2788920" cy="1463040"/>
          </a:xfrm>
          <a:prstGeom prst="roundRect">
            <a:avLst>
              <a:gd name="adj" fmla="val 625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46520" y="132588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~100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6446520" y="196596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pro Agent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235440" y="1143000"/>
            <a:ext cx="2788920" cy="1463040"/>
          </a:xfrm>
          <a:prstGeom prst="roundRect">
            <a:avLst>
              <a:gd name="adj" fmla="val 625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72600" y="132588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500.000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9372600" y="196596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Ziel-Volumen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288036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DIE AGENTS ARBEITEN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246120"/>
            <a:ext cx="2788920" cy="2651760"/>
          </a:xfrm>
          <a:prstGeom prst="roundRect">
            <a:avLst>
              <a:gd name="adj" fmla="val 3448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" y="3429000"/>
            <a:ext cx="411480" cy="411480"/>
          </a:xfrm>
          <a:prstGeom prst="ellipse">
            <a:avLst/>
          </a:prstGeom>
          <a:solidFill>
            <a:srgbClr val="0A2A30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34930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080" y="4023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0080" y="443484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Quant-Agents mit je ~100 Token initialisieren und Caps setzen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383280" y="3246120"/>
            <a:ext cx="2788920" cy="2651760"/>
          </a:xfrm>
          <a:prstGeom prst="roundRect">
            <a:avLst>
              <a:gd name="adj" fmla="val 3448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66160" y="3429000"/>
            <a:ext cx="411480" cy="411480"/>
          </a:xfrm>
          <a:prstGeom prst="ellipse">
            <a:avLst/>
          </a:prstGeom>
          <a:solidFill>
            <a:srgbClr val="0A2A30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566160" y="34930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566160" y="4023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566160" y="443484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Kontrolliertes Buy &amp; Sell innerhalb definierter Bandbreiten und Limits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309360" y="3246120"/>
            <a:ext cx="2788920" cy="2651760"/>
          </a:xfrm>
          <a:prstGeom prst="roundRect">
            <a:avLst>
              <a:gd name="adj" fmla="val 3448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92240" y="3429000"/>
            <a:ext cx="411480" cy="411480"/>
          </a:xfrm>
          <a:prstGeom prst="ellipse">
            <a:avLst/>
          </a:prstGeom>
          <a:solidFill>
            <a:srgbClr val="0A2A30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92240" y="34930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92240" y="4023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492240" y="443484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Ziel: kumuliertes Handelsvolumen von 500.000 erreichen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9235440" y="3246120"/>
            <a:ext cx="2788920" cy="2651760"/>
          </a:xfrm>
          <a:prstGeom prst="roundRect">
            <a:avLst>
              <a:gd name="adj" fmla="val 3448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418320" y="3429000"/>
            <a:ext cx="411480" cy="411480"/>
          </a:xfrm>
          <a:prstGeom prst="ellipse">
            <a:avLst/>
          </a:prstGeom>
          <a:solidFill>
            <a:srgbClr val="0A2A30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418320" y="34930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418320" y="4023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418320" y="4434840"/>
            <a:ext cx="2423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Jeder Trade mit Proof-of-Work, Cost &amp; Result dokumentiert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·  ERWARTETE ERGEBNISSE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KPIs für die ersten 30–60 Tage nach Launch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4630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500.000+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85800" y="25603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Kumuliertes Buy/Sell-Volumen der 30 Trading Agents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11887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26280" y="14630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 MRR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2628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Aufbau starten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526280" y="25603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zahlende Starter / Growth Abonnenten nach Launch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38160" y="11887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66760" y="14630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 Aktivität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6676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aktive Quant-Agents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366760" y="25603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Kontinuierliche, dokumentierte Trades mit Proof-of-Work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65760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9319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Position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85800" y="43891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6.000 Token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0292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3.000 eigen + 3.000 in Agent-Wallets (kontrolliert)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97680" y="365760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26280" y="39319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Transparenz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526280" y="43891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100 % Reports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4526280" y="50292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Jeder Trade und jede Subscription-Aktion nachvollziehbar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138160" y="365760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66760" y="39319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Risiko-Kontrolle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366760" y="43891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Harte Caps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8366760" y="50292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Agent kann über zugewiesene Token hinaus handeln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6090F"/>
          </a:solidFill>
          <a:ln w="12700">
            <a:solidFill>
              <a:srgbClr val="06090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OS  ·  aibusiness.fun  ·  Intern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094415" y="653796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·  NÄCHSTE SCHRITTE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Sofortmaßnahmen bis und nach dem Fair Launch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" y="1097280"/>
            <a:ext cx="91440" cy="73152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12801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 13. Aug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017520" y="120700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Agent-Setup finalisieren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017520" y="14813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Quant-Agents anlegen, Caps &amp; Strategien definieren, Wallets vorbereiten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192024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1920240"/>
            <a:ext cx="91440" cy="73152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Aug 14:14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017520" y="202996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Launch Execution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017520" y="23042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3.000 Token kaufen + 3.000 an die 30 Agents verteilen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74320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743200"/>
            <a:ext cx="91440" cy="73152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29260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Woche 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017520" y="28529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 starten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3017520" y="31272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aktivieren, erste Buy/Sell-Zyklen, tägliches Reporting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356616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7200" y="3566160"/>
            <a:ext cx="91440" cy="73152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3749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Woche 2–4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017520" y="36758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Subscriptions live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017520" y="39502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 / Growth / Scale Pläne freischalten und erste Kunden onboarden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438912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7200" y="4389120"/>
            <a:ext cx="91440" cy="73152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240" y="45720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 30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017520" y="449884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3017520" y="47731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Volumen-Check (Ziel 500k), Agent-Performance, Subscription-MRR bewerten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57200" y="521208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121826"/>
          </a:solidFill>
          <a:ln w="12700">
            <a:solidFill>
              <a:srgbClr val="1E2A3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57200" y="5212080"/>
            <a:ext cx="91440" cy="73152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77240" y="53949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3017520" y="532180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F4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Skalieren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3017520" y="55961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Erfolgreiche Strategien replizieren, weitere Agents / Companies aufbauen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OS – Produkt, Subscriptions &amp; Token-Strategie</dc:title>
  <dc:subject>Monetarisierung &amp; Trading Agents Plan</dc:subject>
  <dc:creator>Aura OS Strategy</dc:creator>
  <cp:lastModifiedBy>Aura OS Strategy</cp:lastModifiedBy>
  <cp:revision>1</cp:revision>
  <dcterms:created xsi:type="dcterms:W3CDTF">2026-08-10T22:44:02Z</dcterms:created>
  <dcterms:modified xsi:type="dcterms:W3CDTF">2026-08-10T22:44:02Z</dcterms:modified>
</cp:coreProperties>
</file>