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1463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5BC4D4"/>
                </a:solidFill>
                <a:latin typeface="Helvetica Neue"/>
              </a:rPr>
              <a:t>AURA LOKAL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92024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>
                <a:solidFill>
                  <a:srgbClr val="F4F6FA"/>
                </a:solidFill>
                <a:latin typeface="Helvetica Neue"/>
              </a:rPr>
              <a:t>Dein lokales Geschäft —
online, sichtbar, bewertet.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6576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Handy-App für Friseur, Beauty, Gastro &amp; Immobilien.
Social · Kunden · Google-Bewertungen · Boost · Local Seat 99 €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5BC4D4"/>
                </a:solidFill>
                <a:latin typeface="Helvetica Neue"/>
              </a:rPr>
              <a:t>01 ·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4F6FA"/>
                </a:solidFill>
                <a:latin typeface="Helvetica Neue"/>
              </a:rPr>
              <a:t>Heute ist lokal zu kompliziert.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Social-Kanäle, Bewertungen und Neukunden laufen getrennt.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Agenturen sind teuer — Excel und WhatsApp sind chaotisch.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20040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Fake-Reviews sind riskant. Ehrliche Einladungen brauchen System.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5BC4D4"/>
                </a:solidFill>
                <a:latin typeface="Helvetica Neue"/>
              </a:rPr>
              <a:t>02 · LÖSUNG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4F6FA"/>
                </a:solidFill>
                <a:latin typeface="Helvetica Neue"/>
              </a:rPr>
              <a:t>Eine Super-App. Fünf Tabs.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Heute — nächster Schritt und Boost-Stand.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Social — Kanäle verbinden, Posts freigeben.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20040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Kunden — Akquise &amp; Outreach auf Deutsch.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749039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Bewertungen — Review Boost nur mit echten Kunden.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297679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Boost — Local Seat 99 € + klare Pakete.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BC4D4"/>
                </a:solidFill>
                <a:latin typeface="Helvetica Neue"/>
              </a:rPr>
              <a:t>03 · LANDING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6400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4F6FA"/>
                </a:solidFill>
                <a:latin typeface="Helvetica Neue"/>
              </a:rPr>
              <a:t>/lokal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6217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B2"/>
                </a:solidFill>
                <a:latin typeface="Helvetica Neue"/>
              </a:rPr>
              <a:t>Brand-first Einstieg für Service-Betriebe. CTA öffnet Auth mit funnel=local &amp; lang=de.</a:t>
            </a:r>
          </a:p>
        </p:txBody>
      </p:sp>
      <p:pic>
        <p:nvPicPr>
          <p:cNvPr id="5" name="Picture 4" descr="01-lokal-land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502920"/>
            <a:ext cx="274645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BC4D4"/>
                </a:solidFill>
                <a:latin typeface="Helvetica Neue"/>
              </a:rPr>
              <a:t>04 · HEUTE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6400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4F6FA"/>
                </a:solidFill>
                <a:latin typeface="Helvetica Neue"/>
              </a:rPr>
              <a:t>Home der App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6217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B2"/>
                </a:solidFill>
                <a:latin typeface="Helvetica Neue"/>
              </a:rPr>
              <a:t>Ein Screen: nächster Schritt, Boost-Guthaben, Seat-Status und Shortcuts.</a:t>
            </a:r>
          </a:p>
        </p:txBody>
      </p:sp>
      <p:pic>
        <p:nvPicPr>
          <p:cNvPr id="5" name="Picture 4" descr="05-heu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502920"/>
            <a:ext cx="274645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BC4D4"/>
                </a:solidFill>
                <a:latin typeface="Helvetica Neue"/>
              </a:rPr>
              <a:t>05 · SOCIAL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6400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4F6FA"/>
                </a:solidFill>
                <a:latin typeface="Helvetica Neue"/>
              </a:rPr>
              <a:t>Kanäle &amp; Posts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6217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B2"/>
                </a:solidFill>
                <a:latin typeface="Helvetica Neue"/>
              </a:rPr>
              <a:t>OAuth verbinden, Entwürfe in Channels freigeben — ohne Agentur-Overhead.</a:t>
            </a:r>
          </a:p>
        </p:txBody>
      </p:sp>
      <p:pic>
        <p:nvPicPr>
          <p:cNvPr id="5" name="Picture 4" descr="06-so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502920"/>
            <a:ext cx="274645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BC4D4"/>
                </a:solidFill>
                <a:latin typeface="Helvetica Neue"/>
              </a:rPr>
              <a:t>06 · KUNDEN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6400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4F6FA"/>
                </a:solidFill>
                <a:latin typeface="Helvetica Neue"/>
              </a:rPr>
              <a:t>Neukunden &amp; Outreach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6217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B2"/>
                </a:solidFill>
                <a:latin typeface="Helvetica Neue"/>
              </a:rPr>
              <a:t>Akquise-Vorlagen für lokale Niches. Du bleibst Absender — Freigabe Pflicht.</a:t>
            </a:r>
          </a:p>
        </p:txBody>
      </p:sp>
      <p:pic>
        <p:nvPicPr>
          <p:cNvPr id="5" name="Picture 4" descr="07-kund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502920"/>
            <a:ext cx="274645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BC4D4"/>
                </a:solidFill>
                <a:latin typeface="Helvetica Neue"/>
              </a:rPr>
              <a:t>07 · BEWERTUNGEN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6400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4F6FA"/>
                </a:solidFill>
                <a:latin typeface="Helvetica Neue"/>
              </a:rPr>
              <a:t>Google Review Boost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6217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B2"/>
                </a:solidFill>
                <a:latin typeface="Helvetica Neue"/>
              </a:rPr>
              <a:t>Bis zu 999 Einladungen an echte Kunden. Track-Links, Klicks, founder-attestiert.</a:t>
            </a:r>
          </a:p>
        </p:txBody>
      </p:sp>
      <p:pic>
        <p:nvPicPr>
          <p:cNvPr id="5" name="Picture 4" descr="08-bewertung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502920"/>
            <a:ext cx="274645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BC4D4"/>
                </a:solidFill>
                <a:latin typeface="Helvetica Neue"/>
              </a:rPr>
              <a:t>08 · BOOST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6400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4F6FA"/>
                </a:solidFill>
                <a:latin typeface="Helvetica Neue"/>
              </a:rPr>
              <a:t>Seat &amp; Pakete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6217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B2"/>
                </a:solidFill>
                <a:latin typeface="Helvetica Neue"/>
              </a:rPr>
              <a:t>99 € Local Seat (Barzahlung-Code oder Karte). Pakete: Sichtbarkeit · Bewertungen · Neukunden.</a:t>
            </a:r>
          </a:p>
        </p:txBody>
      </p:sp>
      <p:pic>
        <p:nvPicPr>
          <p:cNvPr id="5" name="Picture 4" descr="09-boo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502920"/>
            <a:ext cx="274645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6400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5BC4D4"/>
                </a:solidFill>
                <a:latin typeface="Helvetica Neue"/>
              </a:rPr>
              <a:t>09 · PUBLIC 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6400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4F6FA"/>
                </a:solidFill>
                <a:latin typeface="Helvetica Neue"/>
              </a:rPr>
              <a:t>/b/$slug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6217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B2"/>
                </a:solidFill>
                <a:latin typeface="Helvetica Neue"/>
              </a:rPr>
              <a:t>Kundenkarte: Website-CTA + Google-Review-Button. Geteilt in einem Link.</a:t>
            </a:r>
          </a:p>
        </p:txBody>
      </p:sp>
      <p:pic>
        <p:nvPicPr>
          <p:cNvPr id="5" name="Picture 4" descr="10-public-c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502920"/>
            <a:ext cx="274645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5BC4D4"/>
                </a:solidFill>
                <a:latin typeface="Helvetica Neue"/>
              </a:rPr>
              <a:t>10 · COMPLIANCE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F4F6FA"/>
                </a:solidFill>
                <a:latin typeface="Helvetica Neue"/>
              </a:rPr>
              <a:t>Ehrlich bleiben.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Keine Fake-Reviews. Keine Bots, die als Kunden posten.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65176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Kein Scraping von Sterne-Zahlen als „Beweis“.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20040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Metriken = Einladungen · Klicks · founder-attestierte Reviews.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749039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·  Jeder Versand braucht Freigabe — wie bei Akquise.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C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14630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5BC4D4"/>
                </a:solidFill>
                <a:latin typeface="Helvetica Neue"/>
              </a:rPr>
              <a:t>NÄCHSTER SCHRITT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92024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>
                <a:solidFill>
                  <a:srgbClr val="F4F6FA"/>
                </a:solidFill>
                <a:latin typeface="Helvetica Neue"/>
              </a:rPr>
              <a:t>Local Seat · 99 €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6576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B2"/>
                </a:solidFill>
                <a:latin typeface="Helvetica Neue"/>
              </a:rPr>
              <a:t>Bar an der Theke (Code) oder Karte.
Start: aibusiness.fun/lokal
Deck: /presentation-lokal.pptx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